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2" cstate="print"/>
          <a:srcRect l="11539" b="11939"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143008"/>
          </a:xfr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143116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aramond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204D4BF8-CD14-4A5F-A2B0-BEB6BE3EFA99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62138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B8E39F9A-A04A-48C6-BDC8-5F0205B15FB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3" cstate="print"/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D4BF8-CD14-4A5F-A2B0-BEB6BE3EFA99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9F9A-A04A-48C6-BDC8-5F0205B15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D4BF8-CD14-4A5F-A2B0-BEB6BE3EFA99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9F9A-A04A-48C6-BDC8-5F0205B15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D4BF8-CD14-4A5F-A2B0-BEB6BE3EFA99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9F9A-A04A-48C6-BDC8-5F0205B15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D4BF8-CD14-4A5F-A2B0-BEB6BE3EFA99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9F9A-A04A-48C6-BDC8-5F0205B15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D4BF8-CD14-4A5F-A2B0-BEB6BE3EFA99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9F9A-A04A-48C6-BDC8-5F0205B15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D4BF8-CD14-4A5F-A2B0-BEB6BE3EFA99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9F9A-A04A-48C6-BDC8-5F0205B15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D4BF8-CD14-4A5F-A2B0-BEB6BE3EFA99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9F9A-A04A-48C6-BDC8-5F0205B15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D4BF8-CD14-4A5F-A2B0-BEB6BE3EFA99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9F9A-A04A-48C6-BDC8-5F0205B15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D4BF8-CD14-4A5F-A2B0-BEB6BE3EFA99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9F9A-A04A-48C6-BDC8-5F0205B15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D4BF8-CD14-4A5F-A2B0-BEB6BE3EFA99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39F9A-A04A-48C6-BDC8-5F0205B15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:\графика\asadal\scool\scool\38 [Converted]111.png"/>
          <p:cNvPicPr>
            <a:picLocks noChangeAspect="1" noChangeArrowheads="1"/>
          </p:cNvPicPr>
          <p:nvPr/>
        </p:nvPicPr>
        <p:blipFill>
          <a:blip r:embed="rId14" cstate="print"/>
          <a:srcRect l="2920" t="16669" r="3650"/>
          <a:stretch>
            <a:fillRect/>
          </a:stretch>
        </p:blipFill>
        <p:spPr bwMode="auto">
          <a:xfrm>
            <a:off x="0" y="0"/>
            <a:ext cx="9144000" cy="142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15" cstate="print"/>
          <a:srcRect l="11539" b="11939"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pic>
        <p:nvPicPr>
          <p:cNvPr id="14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16" cstate="print"/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143008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71612"/>
            <a:ext cx="8229600" cy="4554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D4BF8-CD14-4A5F-A2B0-BEB6BE3EFA99}" type="datetimeFigureOut">
              <a:rPr lang="ru-RU" smtClean="0"/>
              <a:pPr/>
              <a:t>24.09.2011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39F9A-A04A-48C6-BDC8-5F0205B15F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>
              <a:lumMod val="9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657" t="26088" r="57159" b="23000"/>
          <a:stretch>
            <a:fillRect/>
          </a:stretch>
        </p:blipFill>
        <p:spPr bwMode="auto">
          <a:xfrm>
            <a:off x="1386408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Д/З: подобрать свои примеры каждого жанра детского фольклора для карточек лото (можно сделать карточки).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130425"/>
            <a:ext cx="7992888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Жанры фольклора. Детский фольклор.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645024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Цели урока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Вспомнить жанры устного народного творчества.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Познакомиться с понятием ФОЛЬКЛОР.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Научиться различать жанры детского фольклора.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3"/>
            <a:ext cx="8229600" cy="99329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Фольклор – народная мудрость, устное народное творчество.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7544" y="2708920"/>
            <a:ext cx="784887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Устное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– передавалось из уст в уста, не записывалось.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Народное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– сочинял не один человек, автора установить нельзя.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          </a:t>
            </a:r>
            <a:r>
              <a:rPr kumimoji="0" lang="ru-RU" sz="3200" b="0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Творчество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– от слова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i="1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3200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       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 “творить”, то есть сочинять,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i="1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3200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                                      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придумывать.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Отличия фольклора и литературы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Фольклор 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0" y="2174875"/>
            <a:ext cx="4283968" cy="39512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В фольклоре нет персонального создателя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возник и развивается  как устное творчество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существует во множестве вариантов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Литература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067945" y="2174875"/>
            <a:ext cx="4176463" cy="3951288"/>
          </a:xfrm>
        </p:spPr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</a:rPr>
              <a:t>Есть конкретный писатель;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возник и развивается с письменностью;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имеет один вариант, написанный писателем или поэтом.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419872" y="1571612"/>
            <a:ext cx="5266928" cy="455455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Идет коза рогатая,</a:t>
            </a:r>
            <a:br>
              <a:rPr lang="ru-RU" dirty="0" smtClean="0"/>
            </a:br>
            <a:r>
              <a:rPr lang="ru-RU" dirty="0" smtClean="0"/>
              <a:t>Идет коза </a:t>
            </a:r>
            <a:r>
              <a:rPr lang="ru-RU" dirty="0" err="1" smtClean="0"/>
              <a:t>бодатая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Ножками топ-топ,</a:t>
            </a:r>
            <a:br>
              <a:rPr lang="ru-RU" dirty="0" smtClean="0"/>
            </a:br>
            <a:r>
              <a:rPr lang="ru-RU" dirty="0" smtClean="0"/>
              <a:t>Глазками хлоп-хлоп.</a:t>
            </a:r>
            <a:br>
              <a:rPr lang="ru-RU" dirty="0" smtClean="0"/>
            </a:br>
            <a:r>
              <a:rPr lang="ru-RU" dirty="0" smtClean="0"/>
              <a:t>Кто каши не ест, </a:t>
            </a:r>
            <a:br>
              <a:rPr lang="ru-RU" dirty="0" smtClean="0"/>
            </a:br>
            <a:r>
              <a:rPr lang="ru-RU" dirty="0" smtClean="0"/>
              <a:t>Молока не пьет, -</a:t>
            </a:r>
            <a:br>
              <a:rPr lang="ru-RU" dirty="0" smtClean="0"/>
            </a:br>
            <a:r>
              <a:rPr lang="ru-RU" dirty="0" smtClean="0"/>
              <a:t>Забодает, забодает, забодает.</a:t>
            </a: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 t="3150" r="2327" b="10226"/>
          <a:stretch>
            <a:fillRect/>
          </a:stretch>
        </p:blipFill>
        <p:spPr bwMode="auto">
          <a:xfrm>
            <a:off x="0" y="2897560"/>
            <a:ext cx="360040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- Фома, что из леса не идешь?</a:t>
            </a:r>
            <a:br>
              <a:rPr lang="ru-RU" dirty="0" smtClean="0"/>
            </a:br>
            <a:r>
              <a:rPr lang="ru-RU" dirty="0" smtClean="0"/>
              <a:t>- Да медведя поймал!</a:t>
            </a:r>
            <a:br>
              <a:rPr lang="ru-RU" dirty="0" smtClean="0"/>
            </a:br>
            <a:r>
              <a:rPr lang="ru-RU" dirty="0" smtClean="0"/>
              <a:t>- Так веди сюда!</a:t>
            </a:r>
            <a:br>
              <a:rPr lang="ru-RU" dirty="0" smtClean="0"/>
            </a:br>
            <a:r>
              <a:rPr lang="ru-RU" dirty="0" smtClean="0"/>
              <a:t>- Да он не идет!</a:t>
            </a:r>
            <a:br>
              <a:rPr lang="ru-RU" dirty="0" smtClean="0"/>
            </a:br>
            <a:r>
              <a:rPr lang="ru-RU" dirty="0" smtClean="0"/>
              <a:t>- Так сам иди!</a:t>
            </a:r>
            <a:br>
              <a:rPr lang="ru-RU" dirty="0" smtClean="0"/>
            </a:br>
            <a:r>
              <a:rPr lang="ru-RU" dirty="0" smtClean="0"/>
              <a:t>- Да он меня не пускает!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11652" t="14951" r="20554" b="11863"/>
          <a:stretch>
            <a:fillRect/>
          </a:stretch>
        </p:blipFill>
        <p:spPr bwMode="auto">
          <a:xfrm>
            <a:off x="4788024" y="1759314"/>
            <a:ext cx="3240360" cy="465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547664" y="1412776"/>
            <a:ext cx="7139136" cy="544522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Ну, кто из вас не согласится,</a:t>
            </a:r>
            <a:br>
              <a:rPr lang="ru-RU" dirty="0" smtClean="0"/>
            </a:br>
            <a:r>
              <a:rPr lang="ru-RU" dirty="0" smtClean="0"/>
              <a:t>Что без труда мечта мертва;</a:t>
            </a:r>
            <a:br>
              <a:rPr lang="ru-RU" dirty="0" smtClean="0"/>
            </a:br>
            <a:r>
              <a:rPr lang="ru-RU" dirty="0" smtClean="0"/>
              <a:t>Что дело мастера боится,</a:t>
            </a:r>
            <a:br>
              <a:rPr lang="ru-RU" dirty="0" smtClean="0"/>
            </a:br>
            <a:r>
              <a:rPr lang="ru-RU" dirty="0" smtClean="0"/>
              <a:t>Что жизнь дана нам для добра;</a:t>
            </a:r>
            <a:br>
              <a:rPr lang="ru-RU" dirty="0" smtClean="0"/>
            </a:br>
            <a:r>
              <a:rPr lang="ru-RU" dirty="0" smtClean="0"/>
              <a:t>Что друг не тот, кто медом мажет,</a:t>
            </a:r>
            <a:br>
              <a:rPr lang="ru-RU" dirty="0" smtClean="0"/>
            </a:br>
            <a:r>
              <a:rPr lang="ru-RU" smtClean="0"/>
              <a:t>А </a:t>
            </a:r>
            <a:r>
              <a:rPr lang="ru-RU" smtClean="0"/>
              <a:t>тот</a:t>
            </a:r>
            <a:r>
              <a:rPr lang="ru-RU" dirty="0" smtClean="0"/>
              <a:t>, кто правду прямо скажет.</a:t>
            </a:r>
            <a:br>
              <a:rPr lang="ru-RU" dirty="0" smtClean="0"/>
            </a:br>
            <a:r>
              <a:rPr lang="ru-RU" dirty="0" smtClean="0"/>
              <a:t>Что долог день до вечера,</a:t>
            </a:r>
            <a:br>
              <a:rPr lang="ru-RU" dirty="0" smtClean="0"/>
            </a:br>
            <a:r>
              <a:rPr lang="ru-RU" dirty="0" smtClean="0"/>
              <a:t>Коли делать нечего,</a:t>
            </a:r>
            <a:br>
              <a:rPr lang="ru-RU" dirty="0" smtClean="0"/>
            </a:br>
            <a:r>
              <a:rPr lang="ru-RU" dirty="0" smtClean="0"/>
              <a:t>Что сам себя лишь тот погубит, </a:t>
            </a:r>
            <a:br>
              <a:rPr lang="ru-RU" dirty="0" smtClean="0"/>
            </a:br>
            <a:r>
              <a:rPr lang="ru-RU" dirty="0" smtClean="0"/>
              <a:t>Кто других совсем не любит.</a:t>
            </a:r>
            <a:br>
              <a:rPr lang="ru-RU" dirty="0" smtClean="0"/>
            </a:br>
            <a:r>
              <a:rPr lang="ru-RU" dirty="0" smtClean="0"/>
              <a:t>И, конечно, без труда</a:t>
            </a:r>
            <a:br>
              <a:rPr lang="ru-RU" dirty="0" smtClean="0"/>
            </a:br>
            <a:r>
              <a:rPr lang="ru-RU" dirty="0" smtClean="0"/>
              <a:t>Не вытащишь и рыбку из пруда.</a:t>
            </a:r>
            <a:br>
              <a:rPr lang="ru-RU" dirty="0" smtClean="0"/>
            </a:br>
            <a:r>
              <a:rPr lang="ru-RU" dirty="0" smtClean="0"/>
              <a:t>Помни! Тот, кто хочет много знать,</a:t>
            </a:r>
            <a:br>
              <a:rPr lang="ru-RU" dirty="0" smtClean="0"/>
            </a:br>
            <a:r>
              <a:rPr lang="ru-RU" dirty="0" smtClean="0"/>
              <a:t>Тот не должен долго спать.</a:t>
            </a:r>
            <a:br>
              <a:rPr lang="ru-RU" dirty="0" smtClean="0"/>
            </a:br>
            <a:r>
              <a:rPr lang="ru-RU" dirty="0" smtClean="0"/>
              <a:t>Согласитесь: лень и плут</a:t>
            </a:r>
            <a:br>
              <a:rPr lang="ru-RU" dirty="0" smtClean="0"/>
            </a:br>
            <a:r>
              <a:rPr lang="ru-RU" dirty="0" smtClean="0"/>
              <a:t>До добра не доведут.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1700808"/>
          <a:ext cx="7920880" cy="3456384"/>
        </p:xfrm>
        <a:graphic>
          <a:graphicData uri="http://schemas.openxmlformats.org/drawingml/2006/table">
            <a:tbl>
              <a:tblPr/>
              <a:tblGrid>
                <a:gridCol w="1979967"/>
                <a:gridCol w="1979967"/>
                <a:gridCol w="1980473"/>
                <a:gridCol w="1980473"/>
              </a:tblGrid>
              <a:tr h="7865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Пестушки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Заклички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Загадки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Считалки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6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Потешки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Calibri"/>
                          <a:cs typeface="Times New Roman"/>
                        </a:rPr>
                        <a:t>ДЕТСКИЙ ФОЛЬКЛОР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Скороговорки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3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Дразнилки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Колыбельные песни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Небылицы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Пословицы</a:t>
                      </a:r>
                    </a:p>
                  </a:txBody>
                  <a:tcPr marL="42165" marR="421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Классный шаблон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Горшкова Т.В.</Template>
  <TotalTime>131</TotalTime>
  <Words>167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Классный шаблон</vt:lpstr>
      <vt:lpstr>Слайд 1</vt:lpstr>
      <vt:lpstr>Жанры фольклора. Детский фольклор.</vt:lpstr>
      <vt:lpstr>Цели урока</vt:lpstr>
      <vt:lpstr>Слайд 4</vt:lpstr>
      <vt:lpstr>Отличия фольклора и литературы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12</cp:revision>
  <dcterms:created xsi:type="dcterms:W3CDTF">2011-09-14T12:27:54Z</dcterms:created>
  <dcterms:modified xsi:type="dcterms:W3CDTF">2011-09-23T20:02:21Z</dcterms:modified>
</cp:coreProperties>
</file>